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60" r:id="rId4"/>
    <p:sldId id="258" r:id="rId5"/>
    <p:sldId id="283" r:id="rId6"/>
    <p:sldId id="262" r:id="rId7"/>
    <p:sldId id="282" r:id="rId8"/>
    <p:sldId id="261" r:id="rId9"/>
    <p:sldId id="25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277" r:id="rId25"/>
    <p:sldId id="279" r:id="rId26"/>
    <p:sldId id="278" r:id="rId27"/>
    <p:sldId id="280" r:id="rId28"/>
    <p:sldId id="284" r:id="rId29"/>
    <p:sldId id="285" r:id="rId30"/>
    <p:sldId id="257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1B636-50DC-431E-9E76-AF92AECAC796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5819B-C818-48C2-8743-80873C0ADCF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00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E1D9-E498-4136-8B72-7F6A7C4DB251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2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D921D-EE18-49B7-AA36-AEC6E8CB2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A3D9ED9-E5F5-4330-B77F-12ECA13B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04DFF0-C50E-4D67-BD3E-E8C03CEB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A1206E-430E-456D-A488-A62EB7B86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2FECF7-C6DE-4428-A166-0CCAD8AC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2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CF8B0-4A52-43A5-952C-50288955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4E2A5E0-487A-4204-B7F1-2747F163F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832B32-0DA7-4886-BAF2-CDAC4CA8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921F43-0550-4F84-9D45-CCBD0AD7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A86DF-3D02-40BC-B7E1-B97F4DB3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302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65CEC4F-58D2-4025-A25E-E151AF5BB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8A1B5EC-00BC-42B8-A4EB-4312822AC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960109-A77A-4674-BF32-F5962258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3E33CED-6348-4558-85B0-57D0685AB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35AEF17-A349-4471-B935-5EFF3B6D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625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79746-0418-4CCF-A59C-BD5AABEC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CC116C-8791-487C-8237-0C47B6DD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BFF181-4F00-4EE0-8CE6-DC8F2C15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9EB340-9516-4EDC-B7E4-E16BB0EE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33D9FA-D36E-4FAF-8FF9-DA642A1D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39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50010-8561-4D9A-9152-2EBF80109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89A2E8-E7BE-4A60-9C6D-3B4EEAE8F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61FA24-20BE-44D0-800A-F89C8CF1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F120ED-A541-48BC-AB3C-84B84E38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45A11B-65CE-4F2A-B0EB-3A23A5A8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632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5076A-1616-475C-8FB6-769294A5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B7287-CDB1-49CC-BFC0-E96484CB7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0724316-DCC8-4A07-8AE2-B45297CBF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9421578-FE22-40E7-A57A-39F7D83D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BFDA5B4-56EC-4251-8AB9-03C48F31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DE178DB-D7C0-414F-9A62-79236BE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348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A0768F-3AD5-4732-A237-8E42EC10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6E73C66-D7A7-4A7F-A2EC-B67D4CBB5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9F755DF-1CDC-453B-8AD8-79E90DA5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9EC4601-C9CC-4E45-9B07-7C8F90765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064EC24-C69E-4F84-86AD-68FD3DD8E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CC271A5-9D32-42B4-AEF1-8723C03E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F99F334-48C6-400F-9F1F-5A5D25AA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1E6298C-7BA3-4253-BF2E-A9E9B47F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804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C83DB-42EB-414F-9C6C-B134227D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8106F3B-1886-4A70-9819-5E7C5D072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EFB10F9-8516-4FE5-8BC8-60DA67393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0572B67-3540-4310-AAB9-4C38D898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0092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B56BE23-F0C6-434F-9642-447CF269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7053429-B9DB-44ED-8494-85121F134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D8B31B-DEDF-477C-9C58-2D654630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389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4FD7E-2D8B-49A8-AAE9-4223C5A5F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317B9C-C040-4C15-A609-8893D1169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58D55B-442C-4A73-9359-8AE761FFD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EC0E3E1-A675-46F4-B440-C10A9676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D40FB7A-49C1-4111-BD1A-79960138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B7AF61F-141D-43C5-924B-EFB04778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875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639B0-7BC0-4FEE-A725-18DEEBEE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401276E-DA25-42BE-AA77-777BC6C90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44AC04-1602-4B77-A64A-256037933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4BEBF52-44F8-4867-AAC3-5D80540B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3C2E796-4147-4A8A-90A1-C5890DEF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5E734C1-C91A-45B7-885B-B0CA125F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458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C7EF173-B5F5-4F77-915E-26AFAB74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B13004-A292-4B8F-8262-EC0F0E02E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4B7595-9913-415A-BAAA-5B4077005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01912-DEB5-47A8-8369-A76166621F42}" type="datetimeFigureOut">
              <a:rPr lang="nl-NL" smtClean="0"/>
              <a:t>27-4-2022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76B88D7-0F81-422E-B881-917F674D3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9C4FC8-40DF-4DE3-A27B-329E54B5F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19C97-96B5-43FE-9665-680967EE97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065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C1758-314F-4654-BDB5-6EE0D0EB44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Coast or </a:t>
            </a:r>
            <a:r>
              <a:rPr lang="nl-NL" dirty="0" err="1"/>
              <a:t>Trough</a:t>
            </a:r>
            <a:r>
              <a:rPr lang="nl-NL" dirty="0"/>
              <a:t>?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2CFDF1-E34E-4A9E-B57D-D00DDC62F2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330712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40FA7-F77E-4112-A0A0-52512B5BE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updates </a:t>
            </a:r>
            <a:r>
              <a:rPr lang="nl-NL" dirty="0" err="1"/>
              <a:t>for</a:t>
            </a:r>
            <a:r>
              <a:rPr lang="nl-NL" dirty="0"/>
              <a:t> Alessandro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68D37DA-977A-416C-9048-640DF47C3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</a:t>
            </a:r>
          </a:p>
        </p:txBody>
      </p:sp>
    </p:spTree>
    <p:extLst>
      <p:ext uri="{BB962C8B-B14F-4D97-AF65-F5344CB8AC3E}">
        <p14:creationId xmlns:p14="http://schemas.microsoft.com/office/powerpoint/2010/main" val="4022823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C47A953-9F8B-4C6C-889F-4EA8ACA1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67061"/>
            <a:ext cx="10214120" cy="61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5A35D-E5CC-4A75-92FD-8CDF45D22C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Ensemble </a:t>
            </a:r>
            <a:r>
              <a:rPr lang="nl-NL" dirty="0" err="1"/>
              <a:t>Mean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8F01883-C930-4C47-85FB-06F957AA44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80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F0B4F9F-A6C9-4F53-B5AA-30F10E8A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1"/>
            <a:ext cx="6019799" cy="390352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58B2929-6614-4EF4-8487-206F24A38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13" y="4055922"/>
            <a:ext cx="7204352" cy="285727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EF6A3C2-77E3-4A61-82B4-A1202D70C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79" y="-115876"/>
            <a:ext cx="7606821" cy="459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F0B4F9F-A6C9-4F53-B5AA-30F10E8A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351" y="0"/>
            <a:ext cx="6019799" cy="390352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4122DF-4511-46B6-8EB9-321BAACFD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64" y="0"/>
            <a:ext cx="8108126" cy="405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02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7AD8FC9-C39D-4473-B6F1-6764A568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891" y="938809"/>
            <a:ext cx="5384578" cy="373116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F93D7A0-8246-4672-B4D7-904E2C28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5" y="938809"/>
            <a:ext cx="7881258" cy="39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5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5A35D-E5CC-4A75-92FD-8CDF45D22C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Member 19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8F01883-C930-4C47-85FB-06F957AA44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More </a:t>
            </a:r>
            <a:r>
              <a:rPr lang="nl-NL" dirty="0" err="1"/>
              <a:t>baroclinic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127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CC045E45-8E04-4803-B84B-C479F1B8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18" y="1420460"/>
            <a:ext cx="8443164" cy="40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0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0277C67-6250-439E-BCC5-0B7EC24F8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8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C794E9-8656-45CD-B1B2-A0AAE97E6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95EBC-4A96-4A06-9F36-8D7237F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3710B3-3FF7-4DD2-8EA7-CC11447F6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Heat </a:t>
            </a:r>
            <a:r>
              <a:rPr lang="nl-NL" dirty="0" err="1"/>
              <a:t>Advection</a:t>
            </a:r>
            <a:endParaRPr lang="nl-NL" dirty="0"/>
          </a:p>
          <a:p>
            <a:r>
              <a:rPr lang="nl-NL" dirty="0"/>
              <a:t>Alessandro</a:t>
            </a:r>
          </a:p>
        </p:txBody>
      </p:sp>
    </p:spTree>
    <p:extLst>
      <p:ext uri="{BB962C8B-B14F-4D97-AF65-F5344CB8AC3E}">
        <p14:creationId xmlns:p14="http://schemas.microsoft.com/office/powerpoint/2010/main" val="295841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2EFC71C-3BC5-4A1B-BB8E-B3459CE66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46B4B77-3210-463A-B521-188C5F8FF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7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5A35D-E5CC-4A75-92FD-8CDF45D22C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Member 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8F01883-C930-4C47-85FB-06F957AA44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More </a:t>
            </a:r>
            <a:r>
              <a:rPr lang="nl-NL" dirty="0" err="1"/>
              <a:t>barotropic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9427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F0B0207-59E7-4097-A756-592817726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6" y="985982"/>
            <a:ext cx="9355987" cy="488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3A6CCC3-6AD4-4F0C-B13F-51989F4DE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82A1827-8E5D-4CFC-B889-A0F748762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4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03F5838-2FC3-426F-AC60-EE596ABE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89214"/>
            <a:ext cx="10559142" cy="52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8082B12-8CCE-447B-9A7A-E2FD48359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66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B730127-C889-4BFB-CF59-5AEE2406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26" y="698013"/>
            <a:ext cx="10423889" cy="54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7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A94E491-2E2A-EB5C-DA50-EE4DD045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45" y="554071"/>
            <a:ext cx="11064508" cy="57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ED952-17C5-41EC-AE23-D7DDAFE1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D808681-86D5-46A8-82F3-2F712AC2C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Composite</a:t>
            </a:r>
            <a:r>
              <a:rPr lang="nl-NL" dirty="0"/>
              <a:t> of </a:t>
            </a:r>
            <a:r>
              <a:rPr lang="nl-NL" dirty="0" err="1"/>
              <a:t>temperature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show </a:t>
            </a:r>
            <a:r>
              <a:rPr lang="nl-NL" dirty="0" err="1"/>
              <a:t>coastal</a:t>
            </a:r>
            <a:r>
              <a:rPr lang="nl-NL" dirty="0"/>
              <a:t> </a:t>
            </a:r>
            <a:r>
              <a:rPr lang="nl-NL" dirty="0" err="1"/>
              <a:t>pathway</a:t>
            </a:r>
            <a:r>
              <a:rPr lang="nl-NL" dirty="0"/>
              <a:t>, </a:t>
            </a:r>
            <a:r>
              <a:rPr lang="nl-NL" dirty="0" err="1"/>
              <a:t>both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warm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events</a:t>
            </a:r>
          </a:p>
        </p:txBody>
      </p:sp>
    </p:spTree>
    <p:extLst>
      <p:ext uri="{BB962C8B-B14F-4D97-AF65-F5344CB8AC3E}">
        <p14:creationId xmlns:p14="http://schemas.microsoft.com/office/powerpoint/2010/main" val="179688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95EBC-4A96-4A06-9F36-8D7237F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3710B3-3FF7-4DD2-8EA7-CC11447F6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https://docs.scipy.org/doc/scipy/reference/generated/scipy.io.loadmat.html</a:t>
            </a:r>
          </a:p>
          <a:p>
            <a:r>
              <a:rPr lang="en-US" dirty="0"/>
              <a:t>plot_ua.py has examples</a:t>
            </a:r>
          </a:p>
          <a:p>
            <a:endParaRPr lang="en-US" dirty="0"/>
          </a:p>
          <a:p>
            <a:r>
              <a:rPr lang="en-US" dirty="0"/>
              <a:t>function </a:t>
            </a:r>
            <a:r>
              <a:rPr lang="en-US" dirty="0" err="1"/>
              <a:t>interp_bilinear</a:t>
            </a:r>
            <a:r>
              <a:rPr lang="en-US" dirty="0"/>
              <a:t> in interpolation.py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NCfile</a:t>
            </a:r>
            <a:r>
              <a:rPr lang="en-US" dirty="0"/>
              <a:t> in file_io.py, maybe</a:t>
            </a:r>
          </a:p>
          <a:p>
            <a:endParaRPr lang="en-US" dirty="0"/>
          </a:p>
          <a:p>
            <a:r>
              <a:rPr lang="en-US" dirty="0"/>
              <a:t>Send it by:</a:t>
            </a:r>
          </a:p>
          <a:p>
            <a:r>
              <a:rPr lang="en-US" dirty="0"/>
              <a:t>FTP</a:t>
            </a:r>
          </a:p>
          <a:p>
            <a:r>
              <a:rPr lang="en-US" dirty="0"/>
              <a:t>BAS </a:t>
            </a:r>
            <a:r>
              <a:rPr lang="en-US"/>
              <a:t>onedrive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510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kaart&#10;&#10;Automatisch gegenereerde beschrijving">
            <a:extLst>
              <a:ext uri="{FF2B5EF4-FFF2-40B4-BE49-F238E27FC236}">
                <a16:creationId xmlns:a16="http://schemas.microsoft.com/office/drawing/2014/main" id="{AD047D44-D3EA-476B-9DFE-C748D7E2B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r="11902"/>
          <a:stretch/>
        </p:blipFill>
        <p:spPr>
          <a:xfrm>
            <a:off x="848139" y="1251857"/>
            <a:ext cx="10495721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68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6F242344-1242-4DA3-A221-4CE690C2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114"/>
            <a:ext cx="12192000" cy="435428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7EBC2B1-F787-4D99-8FB3-EF43EF9779D8}"/>
              </a:ext>
            </a:extLst>
          </p:cNvPr>
          <p:cNvSpPr txBox="1"/>
          <p:nvPr/>
        </p:nvSpPr>
        <p:spPr>
          <a:xfrm>
            <a:off x="2427514" y="914399"/>
            <a:ext cx="791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Old </a:t>
            </a:r>
            <a:r>
              <a:rPr lang="nl-NL" dirty="0" err="1"/>
              <a:t>method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nicely</a:t>
            </a:r>
            <a:r>
              <a:rPr lang="nl-NL" dirty="0"/>
              <a:t> </a:t>
            </a:r>
            <a:r>
              <a:rPr lang="nl-NL" dirty="0" err="1"/>
              <a:t>unfortunately</a:t>
            </a:r>
            <a:r>
              <a:rPr lang="nl-NL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292631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FAB4FFD-C057-4AD7-859E-89FD4DDEF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294140A-04F7-4EAC-A7A7-DC083AAA0350}"/>
              </a:ext>
            </a:extLst>
          </p:cNvPr>
          <p:cNvSpPr txBox="1"/>
          <p:nvPr/>
        </p:nvSpPr>
        <p:spPr>
          <a:xfrm>
            <a:off x="2394857" y="424542"/>
            <a:ext cx="791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New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 of </a:t>
            </a:r>
            <a:r>
              <a:rPr lang="nl-NL" dirty="0" err="1"/>
              <a:t>troughs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787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E754E4E-F038-4DF2-9B61-864F9E88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2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9308CB-94E6-4767-88CF-A0C399F6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advection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B9DBFB-3573-45AF-AA0D-D958C457F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Composites</a:t>
            </a:r>
            <a:endParaRPr lang="nl-NL" dirty="0"/>
          </a:p>
          <a:p>
            <a:r>
              <a:rPr lang="nl-NL" dirty="0" err="1"/>
              <a:t>Transects</a:t>
            </a:r>
            <a:r>
              <a:rPr lang="nl-NL" dirty="0"/>
              <a:t>?</a:t>
            </a:r>
          </a:p>
          <a:p>
            <a:r>
              <a:rPr lang="nl-NL" dirty="0" err="1"/>
              <a:t>Individual</a:t>
            </a:r>
            <a:r>
              <a:rPr lang="nl-NL" dirty="0"/>
              <a:t> members?</a:t>
            </a:r>
          </a:p>
          <a:p>
            <a:r>
              <a:rPr lang="nl-NL" dirty="0" err="1"/>
              <a:t>Coupling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wind, ice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temperature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756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A63BB-8646-4AB8-8665-F23A830C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19525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140</Words>
  <Application>Microsoft Office PowerPoint</Application>
  <PresentationFormat>Breedbeeld</PresentationFormat>
  <Paragraphs>33</Paragraphs>
  <Slides>30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Kantoorthema</vt:lpstr>
      <vt:lpstr>Coast or Trough?</vt:lpstr>
      <vt:lpstr>Content</vt:lpstr>
      <vt:lpstr>Recap</vt:lpstr>
      <vt:lpstr>PowerPoint-presentatie</vt:lpstr>
      <vt:lpstr>PowerPoint-presentatie</vt:lpstr>
      <vt:lpstr>PowerPoint-presentatie</vt:lpstr>
      <vt:lpstr>PowerPoint-presentatie</vt:lpstr>
      <vt:lpstr>Do we see the same in the advection?</vt:lpstr>
      <vt:lpstr>PowerPoint-presentatie</vt:lpstr>
      <vt:lpstr>Some updates for Alessandro</vt:lpstr>
      <vt:lpstr>PowerPoint-presentatie</vt:lpstr>
      <vt:lpstr>Ensemble Mean</vt:lpstr>
      <vt:lpstr>PowerPoint-presentatie</vt:lpstr>
      <vt:lpstr>PowerPoint-presentatie</vt:lpstr>
      <vt:lpstr>PowerPoint-presentatie</vt:lpstr>
      <vt:lpstr>Member 19</vt:lpstr>
      <vt:lpstr>PowerPoint-presentatie</vt:lpstr>
      <vt:lpstr>PowerPoint-presentatie</vt:lpstr>
      <vt:lpstr>PowerPoint-presentatie</vt:lpstr>
      <vt:lpstr>PowerPoint-presentatie</vt:lpstr>
      <vt:lpstr>PowerPoint-presentatie</vt:lpstr>
      <vt:lpstr>Member 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Coast or Trough?</dc:title>
  <dc:creator>Janzing, G.W. (Joren)</dc:creator>
  <cp:lastModifiedBy>Janzing, G.W. (Joren)</cp:lastModifiedBy>
  <cp:revision>7</cp:revision>
  <dcterms:created xsi:type="dcterms:W3CDTF">2022-04-21T12:41:46Z</dcterms:created>
  <dcterms:modified xsi:type="dcterms:W3CDTF">2022-04-27T13:23:36Z</dcterms:modified>
</cp:coreProperties>
</file>